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2003862041934603"/>
          <c:y val="3.9474983746589892E-2"/>
          <c:w val="0.87076604164112403"/>
          <c:h val="0.833529890721091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8186282744011125E-2"/>
                  <c:y val="-1.986033495752473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6 550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9.1953379395299708E-3"/>
                  <c:y val="-2.469118520799699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6 550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2056141922599543E-2"/>
                  <c:y val="-2.780438779182601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8 107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1.190286215552881E-2"/>
                  <c:y val="-2.791170695902926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3 007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1.5325563232549877E-2"/>
                  <c:y val="-1.492203029200148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13 635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1.2260450586039901E-2"/>
                  <c:y val="-1.23455926039985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13 635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9.1953379395299708E-3"/>
                  <c:y val="-1.23455926039985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10 673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7.6627816162749334E-3"/>
                  <c:y val="-1.54588289997894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10 092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1.3690892802150125E-2"/>
                  <c:y val="-2.57647149996490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10 092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01.10.2021г.</c:v>
                </c:pt>
                <c:pt idx="1">
                  <c:v>на 01.01.2022г.</c:v>
                </c:pt>
                <c:pt idx="2">
                  <c:v>на 01.04.2022г.</c:v>
                </c:pt>
                <c:pt idx="3">
                  <c:v>на 01.07.2022г.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6550</c:v>
                </c:pt>
                <c:pt idx="1">
                  <c:v>6550</c:v>
                </c:pt>
                <c:pt idx="2">
                  <c:v>8107</c:v>
                </c:pt>
                <c:pt idx="3">
                  <c:v>3007</c:v>
                </c:pt>
              </c:numCache>
            </c:numRef>
          </c:val>
        </c:ser>
        <c:shape val="cylinder"/>
        <c:axId val="61736448"/>
        <c:axId val="61737216"/>
        <c:axId val="0"/>
      </c:bar3DChart>
      <c:catAx>
        <c:axId val="61736448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61737216"/>
        <c:crosses val="autoZero"/>
        <c:auto val="1"/>
        <c:lblAlgn val="ctr"/>
        <c:lblOffset val="100"/>
      </c:catAx>
      <c:valAx>
        <c:axId val="61737216"/>
        <c:scaling>
          <c:orientation val="minMax"/>
        </c:scaling>
        <c:axPos val="l"/>
        <c:majorGridlines/>
        <c:numFmt formatCode="General" sourceLinked="1"/>
        <c:tickLblPos val="nextTo"/>
        <c:crossAx val="61736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480B96-39A4-4696-8C2D-07A6FBA7361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городского округа Верхний Тагил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214422"/>
          <a:ext cx="857256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ontrols>
      <p:control spid="1026" name="SapphireHiddenControl" r:id="rId2" imgW="6095880" imgH="4067280"/>
    </p:controls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34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2018-10-02T09:35:43Z</dcterms:created>
  <dcterms:modified xsi:type="dcterms:W3CDTF">2022-07-13T04:02:46Z</dcterms:modified>
</cp:coreProperties>
</file>