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5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муниципальный долг (тыс.руб.)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</c:spPr>
          <c:cat>
            <c:strRef>
              <c:f>Лист1!$A$2:$A$5</c:f>
              <c:strCache>
                <c:ptCount val="4"/>
                <c:pt idx="0">
                  <c:v>на 01.01.2017 года</c:v>
                </c:pt>
                <c:pt idx="1">
                  <c:v>на 01.01.2018 года</c:v>
                </c:pt>
                <c:pt idx="2">
                  <c:v>на 01.01.2019 года</c:v>
                </c:pt>
                <c:pt idx="3">
                  <c:v>на 01.01.2020 года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9864</c:v>
                </c:pt>
                <c:pt idx="1">
                  <c:v>13479</c:v>
                </c:pt>
                <c:pt idx="2">
                  <c:v>25320</c:v>
                </c:pt>
                <c:pt idx="3">
                  <c:v>13635</c:v>
                </c:pt>
              </c:numCache>
            </c:numRef>
          </c:val>
        </c:ser>
        <c:overlap val="100"/>
        <c:axId val="86808448"/>
        <c:axId val="86809984"/>
      </c:barChart>
      <c:catAx>
        <c:axId val="86808448"/>
        <c:scaling>
          <c:orientation val="minMax"/>
        </c:scaling>
        <c:axPos val="b"/>
        <c:tickLblPos val="nextTo"/>
        <c:crossAx val="86809984"/>
        <c:crosses val="autoZero"/>
        <c:auto val="1"/>
        <c:lblAlgn val="ctr"/>
        <c:lblOffset val="100"/>
      </c:catAx>
      <c:valAx>
        <c:axId val="86809984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400" baseline="0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  <c:crossAx val="86808448"/>
        <c:crosses val="autoZero"/>
        <c:crossBetween val="between"/>
      </c:valAx>
      <c:dTable>
        <c:showHorzBorder val="1"/>
        <c:showVertBorder val="1"/>
        <c:showOutline val="1"/>
        <c:txPr>
          <a:bodyPr/>
          <a:lstStyle/>
          <a:p>
            <a:pPr rtl="0">
              <a:defRPr sz="1400" baseline="0">
                <a:solidFill>
                  <a:schemeClr val="accent1">
                    <a:lumMod val="50000"/>
                  </a:schemeClr>
                </a:solidFill>
              </a:defRPr>
            </a:pPr>
            <a:endParaRPr lang="ru-RU"/>
          </a:p>
        </c:txPr>
      </c:dTable>
      <c:spPr>
        <a:effectLst>
          <a:innerShdw blurRad="63500" dist="50800">
            <a:prstClr val="black">
              <a:alpha val="50000"/>
            </a:prstClr>
          </a:innerShdw>
        </a:effectLst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77639-F9AF-4FFA-B871-E8027DC02C7E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9B7CDDD-5DFB-4CE1-8D34-523311E35B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77639-F9AF-4FFA-B871-E8027DC02C7E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CDDD-5DFB-4CE1-8D34-523311E35B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77639-F9AF-4FFA-B871-E8027DC02C7E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CDDD-5DFB-4CE1-8D34-523311E35B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77639-F9AF-4FFA-B871-E8027DC02C7E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9B7CDDD-5DFB-4CE1-8D34-523311E35B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77639-F9AF-4FFA-B871-E8027DC02C7E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CDDD-5DFB-4CE1-8D34-523311E35B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77639-F9AF-4FFA-B871-E8027DC02C7E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CDDD-5DFB-4CE1-8D34-523311E35B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77639-F9AF-4FFA-B871-E8027DC02C7E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9B7CDDD-5DFB-4CE1-8D34-523311E35B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77639-F9AF-4FFA-B871-E8027DC02C7E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CDDD-5DFB-4CE1-8D34-523311E35B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77639-F9AF-4FFA-B871-E8027DC02C7E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CDDD-5DFB-4CE1-8D34-523311E35B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77639-F9AF-4FFA-B871-E8027DC02C7E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CDDD-5DFB-4CE1-8D34-523311E35B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77639-F9AF-4FFA-B871-E8027DC02C7E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7CDDD-5DFB-4CE1-8D34-523311E35B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4077639-F9AF-4FFA-B871-E8027DC02C7E}" type="datetimeFigureOut">
              <a:rPr lang="ru-RU" smtClean="0"/>
              <a:pPr/>
              <a:t>10.04.2020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9B7CDDD-5DFB-4CE1-8D34-523311E35B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857224" y="1142984"/>
          <a:ext cx="7715304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14414" y="214290"/>
            <a:ext cx="75009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Сведения о состоянии муниципального </a:t>
            </a:r>
            <a:r>
              <a:rPr lang="ru-RU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долга</a:t>
            </a:r>
          </a:p>
          <a:p>
            <a:pPr algn="ctr"/>
            <a:r>
              <a:rPr lang="ru-RU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городского  округа Верхний Тагил  за </a:t>
            </a:r>
            <a:r>
              <a:rPr lang="ru-RU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последние четыре года</a:t>
            </a:r>
          </a:p>
          <a:p>
            <a:pPr algn="ctr"/>
            <a:r>
              <a:rPr lang="ru-RU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(в тыс. руб.)</a:t>
            </a:r>
            <a:endParaRPr lang="ru-RU" b="1" u="sng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</TotalTime>
  <Words>20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</cp:revision>
  <dcterms:created xsi:type="dcterms:W3CDTF">2019-08-26T11:45:34Z</dcterms:created>
  <dcterms:modified xsi:type="dcterms:W3CDTF">2020-04-10T08:17:02Z</dcterms:modified>
</cp:coreProperties>
</file>