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257" r:id="rId4"/>
    <p:sldId id="29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303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04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6" r:id="rId41"/>
    <p:sldId id="297" r:id="rId42"/>
    <p:sldId id="298" r:id="rId43"/>
    <p:sldId id="300" r:id="rId44"/>
    <p:sldId id="305" r:id="rId45"/>
    <p:sldId id="301" r:id="rId46"/>
    <p:sldId id="306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42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0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4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21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396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30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92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61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3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1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8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6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7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01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1416D-A682-480A-BEA6-9F41A761A126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762BBD-A73B-45A0-AAAA-972A5F9F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66" TargetMode="External"/><Relationship Id="rId2" Type="http://schemas.openxmlformats.org/officeDocument/2006/relationships/hyperlink" Target="https://www.gosuslugi.ru/r/sverdlovs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fc66.ru/" TargetMode="External"/><Relationship Id="rId4" Type="http://schemas.openxmlformats.org/officeDocument/2006/relationships/hyperlink" Target="https://rosreestr.gov.ru/sit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go-vtagil.ru/anticorruption/koordinatsiya-deyatelnosti-v-sfere-protivodejstviya-korruptsii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5813A38B933975E7F7E2AA6533EB367086E0449CF2623067B16DCB6D5346F9D46FAF92A1D0C12F6BBDBF422096F483CDD5E1095C4071E1815q5D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go-vtagil.ru/anticorruption/koordinatsiya-deyatelnosti-v-sfere-protivodejstviya-korruptsii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8C1AB-A600-4018-894B-DAF34CCF6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273418"/>
            <a:ext cx="8915399" cy="25039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Liberation Serif" panose="02020603050405020304" pitchFamily="18" charset="0"/>
              </a:rPr>
              <a:t>Отчет </a:t>
            </a:r>
            <a:br>
              <a:rPr lang="ru-RU" sz="4000" b="1" i="1" dirty="0">
                <a:latin typeface="Liberation Serif" panose="02020603050405020304" pitchFamily="18" charset="0"/>
              </a:rPr>
            </a:br>
            <a:r>
              <a:rPr lang="ru-RU" sz="4000" b="1" i="1" dirty="0">
                <a:latin typeface="Liberation Serif" panose="02020603050405020304" pitchFamily="18" charset="0"/>
              </a:rPr>
              <a:t>о выполнении плана мероприятий </a:t>
            </a:r>
            <a:br>
              <a:rPr lang="ru-RU" sz="4000" b="1" i="1" dirty="0">
                <a:latin typeface="Liberation Serif" panose="02020603050405020304" pitchFamily="18" charset="0"/>
              </a:rPr>
            </a:br>
            <a:r>
              <a:rPr lang="ru-RU" sz="4000" b="1" i="1" dirty="0">
                <a:latin typeface="Liberation Serif" panose="02020603050405020304" pitchFamily="18" charset="0"/>
              </a:rPr>
              <a:t>по противодействию коррупции </a:t>
            </a:r>
            <a:br>
              <a:rPr lang="ru-RU" sz="4000" b="1" i="1" dirty="0">
                <a:latin typeface="Liberation Serif" panose="02020603050405020304" pitchFamily="18" charset="0"/>
              </a:rPr>
            </a:br>
            <a:r>
              <a:rPr lang="ru-RU" sz="4000" b="1" i="1" dirty="0">
                <a:latin typeface="Liberation Serif" panose="02020603050405020304" pitchFamily="18" charset="0"/>
              </a:rPr>
              <a:t>за 2023 год</a:t>
            </a:r>
          </a:p>
        </p:txBody>
      </p:sp>
    </p:spTree>
    <p:extLst>
      <p:ext uri="{BB962C8B-B14F-4D97-AF65-F5344CB8AC3E}">
        <p14:creationId xmlns:p14="http://schemas.microsoft.com/office/powerpoint/2010/main" val="32798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A3BBC-FD49-4497-AC18-F9C02F99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97622"/>
            <a:ext cx="8911687" cy="1526796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предоставления сведений о доходах, об имуществе и обязательствах имущественного характера руководителей муниципальных учреждений городского округа Верхний Тагил, обеспечение контроля своевременности представления указанных сведений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FBC696-BDC6-400A-91CF-52A16C595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17365"/>
            <a:ext cx="8915400" cy="138418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 руководителей муниципальных учреждений предоставили сведения о доходах, расходах, об имуществе и обязательствах имущественного характера.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8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07B76-2204-4E63-95FC-E0C5D1A1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89" y="1006678"/>
            <a:ext cx="8707046" cy="2422322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проверок достоверности и полноты сведений о доходах, об имуществе и обязательствах имущественного характера, представляемых лицами, замещающими должности муниципальной службы городского округа Верхний Тагил, и гражданами, претендующими на замещение должностей муниципальной службы городского округа Верхний Тагил, руководителями муниципальных учреждений городского округа Верхний Тагил и гражданами, претендующими на замещение должностей руководителей муниципальных учреждений городского округа Верхний Тагил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C316E9-0040-4D26-8FF3-198D948A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791823"/>
            <a:ext cx="8915400" cy="118284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Проведенный анализ предоставленных сведений показал их достоверность.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64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D4CCB-A97E-406C-B146-62F3BB62B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464749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контроля за расходами лиц, замещающих должности муниципальной службы городского округа Верхний Тагил, осуществление полномочий по которым влечет за собой обязанность представлять сведения </a:t>
            </a:r>
            <a:b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доходах, а также контроля за расходами их супруг (супругов) </a:t>
            </a:r>
            <a:b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несовершеннолетних детей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3791E-F01E-46FE-B0CA-CF272A0CE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67031"/>
            <a:ext cx="8915400" cy="152679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расходами осуществлялся при проведении анализа предоставленных сведений о доходах, об имуществе и обязательствах имущественного характера, представляемых муниципальными служащими городского округа Верхний Тагил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1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92F19-356F-4588-B98A-93CA26590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931177"/>
            <a:ext cx="8673490" cy="1308683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исполнения муниципальными служащими городского округа Верхний Тагил обязанности по уведомлению представителя нанимателя обо всех случаях обращения к ним в целях склонения их к совершению коррупционных правонарушений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407C21-AB5E-442D-90CF-C42A8A2A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56268"/>
            <a:ext cx="8844982" cy="120972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Фактов склонения муниципальных служащих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совершению коррупционных правонарушений не выявлено.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3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89AC3-4782-4E47-9761-B0F251F1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Разъяснение гражданам, поступающим на должности муниципальной службы в органы местного самоуправления городского округа Верхний Тагил, муниципальных служащих, проходящих муниципальную службу в органах местного самоуправления городского округа Верхний Тагил и руководителей муниципальных учреждений городского округа Верхний Тагил положений антикоррупционного законодательства Российской Федерации и Свердловской области, в том числе:</a:t>
            </a:r>
            <a:b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запретов и ограничений, требований о предотвращении и урегулировании конфликта интересов, обязанностей, установленных в целях противодействия коррупции;</a:t>
            </a:r>
            <a:b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рекомендаций по соблюдению муниципальными служащими норм этики в целях противодействия коррупции и иным правонарушениям;</a:t>
            </a:r>
            <a:b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ответственности за коррупционные правонарушения (в том числе в виде увольнения в связи с утратой доверия)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98CDE-8B97-4925-A993-65024C90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605556"/>
            <a:ext cx="8915400" cy="162833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2023 году на должности муниципальной службы в Администрацию городского округа Верхний Тагил принято 7 человек, которым были разъяснены ограничения и обязательства при прохождении муниципальной службы, предусмотренные законодательством Российской Федерации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97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51A7E-281B-1178-CE12-4A99723AB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проверок использования муниципального имущества городского округа Верхний Тагил, переданного в аренду, безвозмездное пользование, хозяйственное ведение и (или) оперативное управление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6A7CC4-33F1-E770-25FD-1A50D301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74382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Проверки не проводились в связи с введением моратория на проведение проверок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1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CCF24-3A8D-4B02-A1EF-B0E05AAA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06010"/>
            <a:ext cx="8648323" cy="998989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прозрачности процедур предоставления земельных участков, находящихся в муниципальной собственности городского округа Верхний Тагил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5704C2-92CB-48B5-9BA1-6D2B1968F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4999"/>
            <a:ext cx="8732213" cy="248244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Списки земельных участков, предназначенные для предоставления гражданам; списки граждан, имеющих право на предоставление в собственность земельных участков; перечень свободных земельных участков размещаются на стенде в Администрации городского округа Верхний Тагил и на официальном сайте городского округа Верхний Тагил в сети Интернет </a:t>
            </a:r>
            <a:r>
              <a:rPr lang="ru-RU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http://go-vtagil.ru/otdel-po-upraleniyu-munitsipalnyim-imuschestvom-i-zemelnyimi-resursami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47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E75A9-A125-41CB-89F0-FD627AAB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06010"/>
            <a:ext cx="8911687" cy="998989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проведения конкурсов и аукционов по продаже имущества, находящегося в муниципальной собственности, в том числе земельных участков</a:t>
            </a:r>
            <a:endParaRPr lang="ru-RU" sz="18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5746EC-1A2A-4D74-AD29-7B7D1C56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14026"/>
            <a:ext cx="8915400" cy="18288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11 аукционов, в том числе 9 аукционов на право заключения договора аренды земельного участка, по результатам которых заключено 14 договоров аренды земельных участков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62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29F08-1A39-4A2F-9BE0-148982D0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контроля за соблюдением установленного порядка управления и распоряжения имуществом, находящимся в муниципальной собственности, в том числе земельных участков.</a:t>
            </a:r>
            <a:b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Размещение результатов проведения контрольных и экспертно-аналитических мероприятий и принятых мерах по устранению выявленных недостатков на официальном сайте Контрольного органа – Счетной палаты городского округа Верхний Тагил в сети Интернет.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D18D89-B861-419D-93B4-305251EF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978092"/>
            <a:ext cx="8915400" cy="24328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Проведены профилактические контрольные мероприятия в форме консультирования по вопросам использования земельных участков.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использования муниципального имущества осуществлялся в форме предоставления Муниципальными учреждениями ежеквартальной отчетности.</a:t>
            </a:r>
          </a:p>
        </p:txBody>
      </p:sp>
    </p:spTree>
    <p:extLst>
      <p:ext uri="{BB962C8B-B14F-4D97-AF65-F5344CB8AC3E}">
        <p14:creationId xmlns:p14="http://schemas.microsoft.com/office/powerpoint/2010/main" val="2769600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DD185-8999-40B7-8464-5E944D1C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1023456"/>
            <a:ext cx="8774158" cy="1417740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</a:t>
            </a:r>
            <a:endParaRPr lang="ru-RU" sz="1800" b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5F05C3-3DF0-43E9-BFA7-44FC5F54E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441197"/>
            <a:ext cx="8915400" cy="174491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 соответствии с планом проверок в 2023 году было проведено 9 плановых проверок соблюдения законодательства в сфере закупок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102A1-4C89-B553-7FF9-A4F5B7E2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Приведение муниципальных нормативных правовых актов городского округа Верхний Тагил в сфере противодействия коррупции в соответствие с законодательством Российской Федерации и Свердловской области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F8AD2E-39EB-897B-72FF-13D0AF08F87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Приняты решения Думы городского округа Верхний Тагил: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 20.04.2023 №24/5 «О внесении изменений в Порядок размещения сведений о доходах, расходах, об имуществе и обязательствах имущественного характера лиц, замещающих муниципальные должности, должности муниципальной службы городского округа Верхний Тагил и членов их семей на официальном сайте городского округа Верхний Тагил»;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 16.11.2023 № 32/4 «О внесении изменений в Порядок применения взысканий за несоблюдение муниципальными служащими городского округа Верхний Тагил ограничений и запретов, требований о предоставлении или об урегулировании конфликта интересов и неисполнение обязанностей, установленных в целях противодействия коррупции, утвержденный решением Думы городского округа Верхний Тагил от 21.08.2014 №30/5»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24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B34F5-8E15-47EE-93AE-ADC377E1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39566"/>
            <a:ext cx="8911687" cy="1258350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и минимизация конфликта интересов между участником закупки и заказчиком при осуществлении закупок для обеспечения муниципальных нужд в соответствии с Федеральным законом от 5 апреля 2013 года № 44-ФЗ </a:t>
            </a:r>
            <a:endParaRPr lang="ru-RU" sz="28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B2F6BD-F9F8-4849-8217-1A4C7CB35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323750"/>
            <a:ext cx="8915400" cy="11052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Случаев конфликта интересов не выявлено</a:t>
            </a:r>
            <a:r>
              <a:rPr lang="ru-RU" dirty="0">
                <a:latin typeface="Liberation Serif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7729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F537D-E3C3-49AB-BA7A-A7C46AB6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06678"/>
            <a:ext cx="8911687" cy="898321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финансового контроля за эффективным и целевым расходованием бюджетных средств</a:t>
            </a:r>
            <a:endParaRPr lang="ru-RU" sz="28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ADDB2-3CD2-4A4A-B140-AA463FB00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35622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плану контрольных мероприятий в 2023 году проведены 11 плановых проверок в части контроля бюджетного законодательства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59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2DBA6-1A11-4E02-8493-F93D6DC8D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65402"/>
            <a:ext cx="8911687" cy="839598"/>
          </a:xfrm>
        </p:spPr>
        <p:txBody>
          <a:bodyPr>
            <a:norm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в прокуратуру города Кировграда информации о результатах контрольных мероприятий в финансово-бюджетной сфере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0384B-BF9A-4FC3-8C60-7989C1864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8395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Копии актов проверок направлены в прокуратуру г. Кировграда.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89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BE47A-A920-DBA3-6E46-C04D15C7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проверок использования средств бюджета городского округа Верхний Тагил, выделяемых по наиболее затратным муниципальным программам, а также средств, поступивших из федерального бюджета или бюджета Свердловской области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4A6DF9-D2A4-24E9-2EEE-82EA1549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20350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экспертно-аналитического мероприятия «Оценка эффективности использования средств муниципальных дорожных фондов в 2021 и 2022 годах на содержание автомобильных дорог общего пользования местного значения», отчет рассмотрен на заседании Комиссии по координации работы по противодействию коррупции в городском округа Верхний Тагил 26.12.2023г.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49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342F3-F75A-4C6D-9C3B-01659DBE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91236"/>
            <a:ext cx="8911687" cy="1342239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документа «Бюджет для граждан» для информирования граждан о бюджете городского округа Верхний Тагил на очередной финансовый год и плановый период, а также отчета об исполнении бюджета городского округа Верхний Тагил за отчетный финансовый год в доступной для граждан форме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62257-1B05-4276-BEDE-A122DCDDC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35480"/>
            <a:ext cx="8425533" cy="174490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о бюджете городского округа Верхний Тагил на 2023 год и плановый период 2024 и 2025 годов, а также  «Бюджет для граждан» об утверждении отчета  об исполнении бюджета  ГО Верхний Тагил за 2022 год  размещены на официальном сайте ГО Верхний Тагил в установленные сроки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67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220BD-0599-4B05-867C-35D34821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270092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возможности оперативного представления гражданами и организациями информации о фактах коррупции в действиях (бездействии) муниципальных служащих и работников органов местного самоуправления городского округа Верхний Тагил и подведомственных им муниципальных организаций посредством функционирования «телефона доверия» («горячей линии») по вопросам противодействия коррупции, приема электронных сообщений на официальных сайтах в сети Интернет, выделенный адрес электронной почты и (или) иным способом обратной связи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6EADB-D126-4059-A0AB-7B1E1E15D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3305262"/>
            <a:ext cx="8915400" cy="234052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Постановлением Главы городского округа Верхний Тагил от 03.11.2009 № 82 утверждено Положение о работе системы «Телефон доверия» для приема сообщений граждан (организаций) по фактам коррупционной направленности.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ru-RU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сайте городского округа Верхний Тагил в разделе «Обращения граждан» можно направить электронное обращение по любой интересующей тематике, в том числе о фактах коррупции.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02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F7E14-F4D3-49A5-8465-FFF159972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rm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обращений граждан в органы местного самоуправления городского округа Верхний Тагил по фактам коррупции</a:t>
            </a:r>
            <a:endParaRPr lang="ru-RU" sz="28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6CDDF3-5FC1-4007-96AC-21DFD539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484256" cy="186794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2023 год в Администрацию городского округа поступило 205 письменных обращений граждан, в том числе 55 электронных обращений и 91 устное обращение во время личного приема Главы городского округа Верхний Тагил. Сообщений о фактах коррупции в указанных обращениях не содержатся.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831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62298-D881-4F37-A20D-C0DDFBB6F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40903"/>
            <a:ext cx="8911687" cy="1241570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Ведение реестра поступивших в Администрацию городского округа Верхний Тагил обращений граждан по фактам коррупции и размещение его на официальном сайте городского округа Верхний Тагил в сети Интернет 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7F0FBC-33BD-4D85-AD02-D85EF55E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457974"/>
            <a:ext cx="8915400" cy="137579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Реестр обращений по фактам коррупции размещается на сайте городского округа Верхний Тагил </a:t>
            </a:r>
            <a:r>
              <a:rPr lang="ru-RU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http://go-vtagil.ru/lobby/lobbyoverview.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58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30F48-9527-4C71-9DE8-BDC1A880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73790"/>
            <a:ext cx="8911687" cy="1057013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граждан о нормативном правовом обеспечении работы по противодействию коррупции и ответственности за совершение коррупционных правонарушений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A4D16-4856-4D14-AA16-9DE26A82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374084"/>
            <a:ext cx="8547655" cy="172813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сайте городского округа Верхний Тагил в разделе «Противодействие коррупции» размещены нормативные правовые и иные акты в сфере противодействия коррупции» </a:t>
            </a:r>
            <a:r>
              <a:rPr lang="ru-RU" u="sng" spc="-5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http://go-vtagil.ru/anticorruption/normativnyie-pravovyie-i-inyie-aktyi-v-sfere-protivodejstviya-korruptsii.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42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6C81E-4BB3-4F29-B6EF-36129A10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98289"/>
            <a:ext cx="8799325" cy="1400961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граждан о применяемых информационных сервисах (цифровых технологиях), исключающих коррупционное поведение муниципальных служащих городского округа Верхний Тагил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42DA6C-6A4A-4B25-ACD7-0397E237A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99250"/>
            <a:ext cx="8915400" cy="364082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официальном сайте городского округа Верхний Тагил в сети Интернет размещены ссылки, по которым можно попасть на: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портал Госуслуг Свердловской области (</a:t>
            </a:r>
            <a:r>
              <a:rPr lang="ru-RU" sz="1800" u="sng" spc="-5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https://www.gosuslugi.ru/r/sverdlovsk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сайт Федеральной налоговой службы (</a:t>
            </a:r>
            <a:r>
              <a:rPr lang="ru-RU" sz="1800" u="sng" spc="-5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https://www.nalog.ru/rn66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сайт Федеральной службы государственной регистрации, кадастра и картографии (</a:t>
            </a:r>
            <a:r>
              <a:rPr lang="ru-RU" sz="1800" u="sng" spc="-5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https://rosreestr.gov.ru/site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сайт Многофункционального центра Свердловской области (</a:t>
            </a:r>
            <a:r>
              <a:rPr lang="ru-RU" sz="1800" u="sng" spc="-5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https://mfc66.ru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Административные регламенты по предоставлению муниципальных услуг содержат информацию о возможности для граждан направить обращение о получении услуги в электронном виде. 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7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D18D5-F045-4DC1-B1BC-C1A48892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971" y="615719"/>
            <a:ext cx="9362433" cy="1984867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 мер по исключению из муниципальных нормативных правовых актов городского округа Верхний Тагил и проектов муниципальных нормативных правовых актов городского округа Верхний Тагил коррупциогенных факторов, на которые указано в актах прокурорского реагирования, актах реагирования иных уполномоченных органов государственной власти и организаций (при условии проведения предварительной оценки обоснованности содержащихся в актах реагирования выводов)</a:t>
            </a:r>
            <a:r>
              <a:rPr lang="ru-RU" sz="2000" b="1" i="1" dirty="0">
                <a:effectLst/>
                <a:latin typeface="Liberation Serif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ABE35-809C-48E3-BCE1-DE9C36829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472" y="2785144"/>
            <a:ext cx="9273140" cy="312607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BC6FFFB-E34F-467F-A9DD-43AB702C9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89239"/>
              </p:ext>
            </p:extLst>
          </p:nvPr>
        </p:nvGraphicFramePr>
        <p:xfrm>
          <a:off x="2231472" y="2785145"/>
          <a:ext cx="9273141" cy="3377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3141">
                  <a:extLst>
                    <a:ext uri="{9D8B030D-6E8A-4147-A177-3AD203B41FA5}">
                      <a16:colId xmlns:a16="http://schemas.microsoft.com/office/drawing/2014/main" val="467094645"/>
                    </a:ext>
                  </a:extLst>
                </a:gridCol>
              </a:tblGrid>
              <a:tr h="33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Принято постановление Администрации городского округа Верхний Тагил от 26.12.2023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1273 «О внесении изменений в Административный регламент по предоставлению муниципальной услуги «Выдача разрешений на выполнение авиационных работ, парашютных прыжков, демонстрационных полетов воздушных судов, полетов беспилотных летательных аппаратов, подъемов привязанных аэростатов над территорией города Верхний Тагил, а также посадку (взлет) на расположенные в границах городского округа Верхний Тагил площадки, сведения о которых не опубликованы в документах аэронавигационной информации, утвержденный постановлением Администрации городского округа Верхний Тагил от 26.12.2019 № 882»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45" marR="6374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867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4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E3795-3574-4F1D-879B-E770D89B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638" y="1015068"/>
            <a:ext cx="8911687" cy="940266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граждан и организаций о работе Комиссии по координации работы по противодействию коррупции в городском округе Верхний Тагил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F4B1E-FC1E-4369-8A3B-0A17807D1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64360"/>
            <a:ext cx="8681879" cy="197980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работе Комиссии по координации работы по противодействию коррупции размещается на официальном сайте городского округа Верхний Тагил в разделе «Противодействие коррупции», подразделе «Комиссия по координации работы по противодействию коррупции» (</a:t>
            </a:r>
            <a:r>
              <a:rPr lang="ru-RU" sz="1800" u="sng" spc="-5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http://go-vtagil.ru/anticorruption/koordinatsiya-deyatelnosti-v-sfere-protivodejstviya-korruptsii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20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15081-4F28-4788-8CBD-660AD6BD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Опубликование на официальном сайте городского округа Верхний Тагил в информационно-телекоммуникационной сети Интернет основных результатов социологического опроса уровня восприятия коррупции в городском округе Верхний Тагил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5F6592-136B-44E7-AC64-DC13F53A4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59510"/>
            <a:ext cx="8915400" cy="196920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решением Думы городского округа Верхний Тагил от 16.12.2022 № 19/14 «О признании утратившим силу решения Думы городского округа Верхний Тагил от 10.03.2011 № 38/14 «О социологическом опросе уровня восприятия коррупции в городском округе Верхний Тагил» социологический опрос в 2022 году не проводился.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45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31BFA-48FF-4A1E-B0AF-C64EE759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Опубликование на официальных сайтах органов местного самоуправления городского округа Верхний Тагил в информационно-телекоммуникационной сети Интернет сведений о доходах, расходах, об имуществе и обязательствах имущественного характера, представленных лицами, замещающими муниципальные должности городского округа Верхний Тагил, и лицами, замещающими должности муниципальной службы городского округа, в соответствии с требованиями законодательства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BECA8D-39B3-4B99-AA4D-968079BF2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910980"/>
            <a:ext cx="8915400" cy="135901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не публиковались в соответствии с Указом Президента Российской Федерации от 29 декабря 2022 года № 968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95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14047-A5DC-4660-BAA3-BEBA067B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49974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и размещение просветительских материалов, направленных на борьбу с проявлениями коррупции, в подразделах «Антикоррупционное просвещение граждан» разделов, посвященных вопросам противодействия коррупции, на официальных сайтах органов местного самоуправления и подведомственных организаций городского округа Верхний Тагил в информационно-телекоммуникационной сети Интернет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8ADA4D-C941-4233-A847-C0A37964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667698"/>
            <a:ext cx="8915400" cy="199658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подразделе «Антикоррупционное просвещение» раздела «Противодействие коррупции» на официальном сайте городского округа Верхний Тагил размещаются просветительские материалы, направленные на борьбу с проявлениями коррупции </a:t>
            </a:r>
            <a:r>
              <a:rPr lang="ru-RU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http://go-tagil.ru/anticorruption/antikorruptsionnoe-prosveschenie.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34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FB5F5-BB05-44A9-81A2-4649FF18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7956"/>
            <a:ext cx="8911687" cy="1233182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в образовательных организациях просветительских и воспитательных мероприятий, направленных на создание в обществе атмосферы нетерпимости к коррупционным проявлениям, в том числе проведение ежегодного Всероссийского дня правовой помощи детям</a:t>
            </a:r>
            <a:endParaRPr lang="ru-RU" sz="28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C38FEC-2A96-46C6-907E-BE53B5AC1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531633"/>
            <a:ext cx="8915400" cy="355877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образовательных организациях городского округа Верхний Тагил проведены мероприятия: </a:t>
            </a:r>
          </a:p>
          <a:p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«Пятиминутка знаний» для педагогов по предупреждению коррупции в сфере образования;</a:t>
            </a:r>
          </a:p>
          <a:p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Урок - правовое просвещение, профилактические беседы с представителями органов МВД;</a:t>
            </a:r>
          </a:p>
          <a:p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Выставки «Что такое закон?» для обучающихся 1-4 классов, «Конвенция прав ребенка» для учащихся 5-9 классов;</a:t>
            </a:r>
          </a:p>
          <a:p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Урок-диспут «Как противостоять коррупции», «Антикоррупционная политика в литературных произведениях» для учащихся 10-11 классов;</a:t>
            </a:r>
          </a:p>
          <a:p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Классный час на тему «Международный день борьбы с коррупцией»;</a:t>
            </a:r>
          </a:p>
          <a:p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Участие в </a:t>
            </a: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Всероссийском антикоррупционном диктанте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49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45CEA-438C-4A4E-B73C-FB50E765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31846"/>
            <a:ext cx="8911687" cy="1216404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общественных акций в целях антикоррупционного просвещения и противодействия коррупции, в том числе приуроченных к Международному дню борьбы с коррупцией 9 декабря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E736EA-A93F-483E-8EC9-0506A6143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96178"/>
            <a:ext cx="8915400" cy="20135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Проведены: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Акция «Только мы вместе остановим коррупцию»;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Аникоррупционная</a:t>
            </a: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акция «Скажем коррупции – Нет!» с раздачей листовок и памяток.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358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7E379-0589-41C0-8BE0-11023BE2F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98290"/>
            <a:ext cx="8911687" cy="906710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информационной открытости образовательной деятельности образовательных организаций в части антикоррупционного просвещения обучающихся</a:t>
            </a:r>
            <a:endParaRPr lang="ru-RU" sz="18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8B88B3-9373-4A67-8A8F-AEBA2CD8D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323751"/>
            <a:ext cx="8915400" cy="15267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Информационные материалы размещаются на официальных сайтах образовательных организаций в разделах «Антикоррупционное просвещение» и на официальных сайтах муниципальных образовательных учреждений.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41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0409F-BB4F-4339-9FB9-242120CB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49292"/>
            <a:ext cx="8911687" cy="1015068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проведения заседаний Комиссии по координации работы по противодействию коррупции в городском округе Верхний Тагил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7BE035-92E5-4C2A-A7C4-9ED64B81D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348917"/>
            <a:ext cx="8915400" cy="161907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2023 году проведено 4 заседания Комиссии по координации работы по противодействию коррупции в ГО Верхний Тагил (ежеквартально).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03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5C0F2-7CD2-41BE-9DC8-AE292FA9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38898"/>
            <a:ext cx="8911687" cy="1233183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проведения заседаний комиссий по соблюдению требований к служебному поведению муниципальных служащих городского округа Верхний Тагил и урегулированию конфликтов интересов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CF519D-CBBE-4270-8488-A19E225A9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150722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2023 году проведено 3 заседания комиссии по соблюдению требований к служебному поведению муниципальных служащих органов местного самоуправления городского округа Верхний Тагил и урегулированию конфликта интересов.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02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EA64F-FCEF-4985-91A3-8E3785BF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участия представителей общественных организаций в работе Комиссии по координации работы по противодействию коррупции в городском округе Верхний Тагил</a:t>
            </a:r>
            <a:endParaRPr lang="ru-RU" sz="28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57DDAD-E519-426E-9574-456E9DAD8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97248"/>
            <a:ext cx="8915400" cy="17449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заседаниях Комиссии по координации работы по противодействию коррупции в городском округе Верхний Тагил, проведенных в 2023 году, участвовали председатель местного отделения СООО ветеранов войны, труда, боевых действий, государственной службы, пенсионеров городского округа Верхний Тагил и председатель Общественной палаты ГО Верхний Тагил.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7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C58BE-88FA-3A6F-8267-4D868736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861" y="624109"/>
            <a:ext cx="9264751" cy="1791919"/>
          </a:xfrm>
        </p:spPr>
        <p:txBody>
          <a:bodyPr>
            <a:norm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внутренней антикоррупционной экспертизы муниципальных нормативных правовых актов городского округа Верхний Тагил и (или) их проектов с учетом </a:t>
            </a:r>
            <a:r>
              <a:rPr lang="ru-RU" sz="1800" b="1" i="1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методики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проведения антикоррупционной экспертизы нормативных правовых актов и проектов нормативных правовых актов, утвержденной Постановлением Правительства Российской Федерации от 26.02.2010 № 96 «Об антикоррупционной экспертизе нормативных правовых актов и проектов нормативных правовых актов»</a:t>
            </a:r>
            <a:endParaRPr lang="ru-RU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3B8AA6-CD64-8C04-0EBB-79B2AAA6A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861" y="2885813"/>
            <a:ext cx="9264751" cy="196302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Проекты муниципальных правовых актов подлежат внутренней антикоррупционной экспертизе, которая проводится руководителями структурных подразделений Администрации городского округа Верхний Тагил.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2023 году проведена внутренняя экспертиза в отношении 17 разработанных проектов МНПА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489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7B065-B33B-423B-8C21-AD6366ED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институтов гражданского общества к обеспечению контроля за выполнением планов мероприятий по противодействию коррупции в городском округе Верхний Тагил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969FA8-226C-403A-B6D5-F5CEC5BB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59950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 о выполнении плана мероприятий по противодействию коррупции в ГО Верхний Тагил за 2022 год заслушан на заседании Комиссии по координации работы по противодействию коррупции 31.03.2023 г. с участием Председателя Общественной палаты ГО Верхний Тагил.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85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B0D16-8AFA-4F71-A0FF-5A8F1AD7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17066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граждан и институтов гражданского общества о результатах проведенных проверок, обстоятельствах совершения коррупционных правонарушений и принятых мерах по отношению к виновным лицам посредством размещения указанных сведений на официальном сайте городского округа Верхний Тагил в информационно-телекоммуникационной сети Интернет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BFE79-C1EC-415C-8BA9-80E95691D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459984"/>
            <a:ext cx="8915400" cy="25062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контрольных мероприятий рассматривалась на заседаниях Комиссии по координации работы противодействию коррупции в городском округе Верхний Тагил 16.05.2023 г., 26.09.2023 г., 26.12.2023.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Протоколы заседаний размещены на сайте городского округа Верхний Тагил в разделе «Противодействие коррупции»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sng" spc="-5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https://go-vtagil.ru/anticorruption/koordinatsiya-deyatelnosti-v-sfere-protivodejstviya-korruptsii/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16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B20B4-5595-4565-9FBF-25DE6093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81512"/>
            <a:ext cx="8911687" cy="1266738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контроля за реализацией мер по предупреждению коррупции в муниципальных учреждениях городского округа Верхний Тагил, муниципальных унитарных предприятиях городского округа и иных организациях, подведомственных Администрации городского округа Верхний Тагил</a:t>
            </a:r>
            <a:endParaRPr lang="ru-RU" sz="24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9E7D76-B0C4-423B-B39A-6B8991929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600587"/>
            <a:ext cx="8915400" cy="212241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«О работе по предупреждению коррупции в муниципальных учреждениях и предприятиях городского округа» обсуждался на заседании Комиссии по координации работы по противодействию коррупции 26.12.2023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84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765C2-DD07-C5D2-F444-C62AB24D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 мер по противодействию нецелевому использованию бюджетных средств, выделяемых на проведение противоэпидемических мероприятий, в том числе на профилактику распространения новой коронавирусной инфекции (2019-</a:t>
            </a:r>
            <a:r>
              <a:rPr lang="en-US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nCoV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а также на реализацию национальных проектов, с обращением особого внимания на выявление и пресечение фактов предоставления аффилированным коммерческим структурам неправомерных преимуществ и оказания им содействия в иной форме должностными лицами органов местного самоуправления муниципального образования и направление сводной информации о принятых мерах в Департамент противодействия коррупции и контроля Свердловской области</a:t>
            </a:r>
            <a:endParaRPr lang="ru-RU" sz="18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1C6E7-BC76-E8DD-DC23-1E89DE064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523376"/>
            <a:ext cx="8915400" cy="221469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расходах местного бюджета на финансовое обеспечение мероприятий, связанных с профилактикой и устранением последствий распространения коронавирусной инфекции ежемесячно направляется в Министерство финансов Свердловской области.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Ежемесячно составляется бюджетная отчетность о реализации национальных проектов.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23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7B5FE6-ABF5-A388-2FEB-5BC1AE36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060367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городского округа Верхний Тагил,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и направление сводной информации о проведении мероприятий в Департамент противодействия коррупции и контроля Свердловской области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AF56EF-2967-4615-0D1C-E68C75DA3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045203"/>
            <a:ext cx="8915400" cy="31886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мая 2023 года муниципальные служащие Администрации ГО Верхний Тагил приняли участие в видеоконференции по теме «Об основных результатах социологических исследований уровня коррупции 2022 года, антикоррупционном просвещении, защите лиц, уведомивших о фактах склонения к совершению коррупционных правонарушений, и новеллах антикоррупционного законодательства».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по программе «Функция подразделений кадровых служб органов местного самоуправления по профилактике коррупционных и иных правонарушений» прошел начальник Финансового отдела администрации ГО Верхний Тагил.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40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2C343-B2FF-EBB6-47B6-2EC606E1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299" y="276837"/>
            <a:ext cx="9751313" cy="1628163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городского округа Верхний Тагил и замещающих должности, связанные с соблюдением антикоррупционных стандартов и направление сводной информации о проведении мероприятий в Департамент противодействия коррупции и контроля Свердловской области</a:t>
            </a:r>
            <a:endParaRPr lang="ru-RU" sz="18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B0144-B816-5D72-69BE-89B722AE6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686" y="2046914"/>
            <a:ext cx="9991288" cy="444616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2023 году на должности муниципальной службы в Администрацию городского округа Верхний Тагил вновь поступили 7 человек, которые были ознакомлены с установленным перечнем документов, в том числе:</a:t>
            </a: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 Кодексом этики и служебного поведения муниципальных служащих городского округа Верхний Тагил (утв. решением Думы городского округа Верхний Тагил от 11.05.2011 №40/16, с изм. от 18.04.2019 № 31/2); </a:t>
            </a: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Перечнем должностей муниципальной службы, при увольнении с которых граждане, замещавшие должности муниципальной службы обязаны сообщать работодателю о последнем месте службы (утв. постановлением Главы ГО Верхний Тагил от 07.09.2010 № 45, с изм. от 10.02.2021 № 10);</a:t>
            </a: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Порядком уведомления представителя нанимателя (работодателя) о фактах обращения в целях склонения муниципального служащего к совершению коррупционных правонарушений (утв. решением Думы ГО Верхний Тагил от 21.06.2012 № 6/7);</a:t>
            </a: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Порядком уведомления муниципальными служащими о возникновении личной заинтересованности, которая приводит или может привести к конфликту интересов (утв. постановлением Администрации ГО Верхний Тагил от 28.01.2016 № 84);</a:t>
            </a: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Порядком сообщения муниципальными служащими о получении подарка в связи с должностным положением или исполнением служебных (должностных) обязанностей (утв. решением Думы ГО Верхний Тагил от 21.08.2014 № 30/6).</a:t>
            </a: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 1 категории по кадрам и спец. части принял участие в видеоконференции «О работе с обращениями по фактам коррупции, порядке направления сведений в реестр лиц, уволенных в связи с утратой доверия, о новеллах антикоррупционного законодательства» 01.11.2023 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039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9B897-1AC3-EEBD-A418-3C6F7D2D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027" y="624110"/>
            <a:ext cx="9390586" cy="2303648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 городского округа Верхний Тагил, в должностные обязанности которых входит участие в проведении закупок товаров, работ, услуг для обеспечения муниципальных нужд, включая обучение указанных муниципальных служащих  по дополнительным профессиональным программам в сфере противодействия коррупции и направление сводной информации о проведении мероприятий в Департамент противодействия коррупции и контроля Свердловской области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6AE0B-FC87-682B-57CB-6FBDBADC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083" y="3489821"/>
            <a:ext cx="9281529" cy="18288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муниципального служащего в видеоконференции по теме «Об организации работы и порядке выявления личной заинтересованности при осуществлении закупок, практике рассмотрения судами уголовных дел коррупционной направленности» 07.12.2023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44C76-28AF-4C17-9240-32F4DD28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917" y="704675"/>
            <a:ext cx="9155696" cy="1686186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проектов муниципальных нормативных правовых актов городского округа Верхний Тагил в прокуратуру города Кировграда для проведения правовой и антикоррупционной экспертизы в целях устранения коррупциогенных факторов на стадии проекта</a:t>
            </a:r>
            <a:endParaRPr lang="ru-RU" sz="16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D0BEA9-61F5-472E-A502-D112C7706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250" y="2164361"/>
            <a:ext cx="9096972" cy="24076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проведения антикоррупционной экспертизы в прокуратуру города Кировграда были направлены 9 проектов постановлений Администрации городского округа Верхний Тагил нормативно-правового характера. 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Коррупционных факторов в них не выявлено.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5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210B0-5DB0-47FB-87A2-F175E179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993255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Размещение проектов нормативных правовых актов городского округа Верхний Тагил в подразделе «Антикоррупционная экспертиза» раздела «Противодействие коррупции» на официальном сайте городского округа Верхний Тагил в информационно-телекоммуникационной сети «Интернет» (далее - сеть Интернет) </a:t>
            </a:r>
            <a:b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возможности независимым экспертам проводить независимую антикоррупционную экспертизу</a:t>
            </a:r>
            <a:endParaRPr lang="ru-RU" sz="16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8C7FF5-B271-4D95-A9DD-0FF4A0D2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969703"/>
            <a:ext cx="8907974" cy="143451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сайте городского округа Верхний Тагил в подразделе «Антикоррупционная экспертиза» раздела «Противодействие коррупции» размещено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Liberation Serif" panose="02020603050405020304"/>
              </a:rPr>
              <a:t>13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проектов МНПА, по которым независимым экспертам предлагалось провести экспертизу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Liberation Serif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7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D2A7D-42B4-4603-8396-291D538C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416565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взаимодействия с независимыми экспертами, аккредитованными Министерством юстиции Российской Федерации на проведение антикоррупционной экспертизы нормативных правовых актов и проектов нормативных правовых актов и зарегистрированными в Свердловской области по месту жительства и (или) месту пребывания (далее - независимые эксперты), в целях активизации проведения ими независимой антикоррупционной экспертизы нормативных правовых актов городского округа Верхний Тагил и проектов нормативных правовых актов городского округа Верхний Тагил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1E054A-47B3-4212-8A8D-9FA749FAD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263318"/>
            <a:ext cx="8915400" cy="172813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электронные адреса 20 независимого эксперта были направлены приглашения принять участие в антикоррупционной экспертизе 13 проектов МНПА.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Заключений от независимых экспертов не поступило.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32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46E62-CBB1-4F5F-BACE-06EFABAB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98290"/>
            <a:ext cx="8911687" cy="1535184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предоставления сведений о доходах, расходах, об имуществе и обязательствах имущественного характера лицами, замещающими муниципальные должности городского округа Верхний Тагил, обеспечение контроля своевременности представления указанных сведений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3CD6E8-CFB1-4D6C-A9F5-36A78BCE2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32847"/>
            <a:ext cx="8911687" cy="167204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доходах, расходах, об имуществе и обязательствах имущественного характера предоставлены Главой городского округа Верхний Тагил и Председателем Контрольного органа – Счетной палаты городского округа Верхний Тагил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в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установленный срок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5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F4B3B-C4C1-4A7D-AF4F-F4E02CC4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45" y="682833"/>
            <a:ext cx="8911687" cy="1859031"/>
          </a:xfrm>
        </p:spPr>
        <p:txBody>
          <a:bodyPr>
            <a:no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предоставления сведений о доходах, расходах, об имуществе и обязательствах имущественного характера лиц, замещающих должности муниципальной службы городского округа Верхний Тагил, осуществление полномочий по которым влечет за собой обязанность представлять такие сведения. Обеспечение контроля своевременности представления указанных сведений</a:t>
            </a:r>
            <a:endParaRPr lang="ru-RU" sz="2000" b="1" i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9DFD8-5570-43B6-91A8-988FF87E3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086" y="2701256"/>
            <a:ext cx="8674217" cy="223147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 муниципальными служащими, замещающими должности муниципальной службы в Администрации городского округа Верхний Тагил, исполнена обязанность по представлению сведений о своих доходах, расходах, об имуществе и обязательствах имущественного характера, а также о доходах, расходах, об имуществе и обязательствах имущественного характера своих супруги (супруга) и несовершеннолетних детей. 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691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3562</Words>
  <Application>Microsoft Office PowerPoint</Application>
  <PresentationFormat>Широкоэкранный</PresentationFormat>
  <Paragraphs>124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4" baseType="lpstr">
      <vt:lpstr>Arial</vt:lpstr>
      <vt:lpstr>Calibri</vt:lpstr>
      <vt:lpstr>Century Gothic</vt:lpstr>
      <vt:lpstr>Liberation Serif</vt:lpstr>
      <vt:lpstr>Tahoma</vt:lpstr>
      <vt:lpstr>Times New Roman</vt:lpstr>
      <vt:lpstr>Wingdings 3</vt:lpstr>
      <vt:lpstr>Легкий дым</vt:lpstr>
      <vt:lpstr>Отчет  о выполнении плана мероприятий  по противодействию коррупции  за 2023 год</vt:lpstr>
      <vt:lpstr>Приведение муниципальных нормативных правовых актов городского округа Верхний Тагил в сфере противодействия коррупции в соответствие с законодательством Российской Федерации и Свердловской области</vt:lpstr>
      <vt:lpstr>Принятие мер по исключению из муниципальных нормативных правовых актов городского округа Верхний Тагил и проектов муниципальных нормативных правовых актов городского округа Верхний Тагил коррупциогенных факторов, на которые указано в актах прокурорского реагирования, актах реагирования иных уполномоченных органов государственной власти и организаций (при условии проведения предварительной оценки обоснованности содержащихся в актах реагирования выводов) </vt:lpstr>
      <vt:lpstr>Проведение внутренней антикоррупционной экспертизы муниципальных нормативных правовых актов городского округа Верхний Тагил и (или) их проектов с учетом методики проведения антикоррупционной экспертизы нормативных правовых актов и проектов нормативных правовых актов, утвержденной Постановлением Правительства Российской Федерации от 26.02.2010 № 96 «Об антикоррупционной экспертизе нормативных правовых актов и проектов нормативных правовых актов»</vt:lpstr>
      <vt:lpstr>Направление проектов муниципальных нормативных правовых актов городского округа Верхний Тагил в прокуратуру города Кировграда для проведения правовой и антикоррупционной экспертизы в целях устранения коррупциогенных факторов на стадии проекта</vt:lpstr>
      <vt:lpstr>Размещение проектов нормативных правовых актов городского округа Верхний Тагил в подразделе «Антикоррупционная экспертиза» раздела «Противодействие коррупции» на официальном сайте городского округа Верхний Тагил в информационно-телекоммуникационной сети «Интернет» (далее - сеть Интернет)  в целях обеспечения возможности независимым экспертам проводить независимую антикоррупционную экспертизу</vt:lpstr>
      <vt:lpstr>Обеспечение взаимодействия с независимыми экспертами, аккредитованными Министерством юстиции Российской Федерации на проведение антикоррупционной экспертизы нормативных правовых актов и проектов нормативных правовых актов и зарегистрированными в Свердловской области по месту жительства и (или) месту пребывания (далее - независимые эксперты), в целях активизации проведения ими независимой антикоррупционной экспертизы нормативных правовых актов городского округа Верхний Тагил и проектов нормативных правовых актов городского округа Верхний Тагил</vt:lpstr>
      <vt:lpstr>Организация предоставления сведений о доходах, расходах, об имуществе и обязательствах имущественного характера лицами, замещающими муниципальные должности городского округа Верхний Тагил, обеспечение контроля своевременности представления указанных сведений</vt:lpstr>
      <vt:lpstr>Организация предоставления сведений о доходах, расходах, об имуществе и обязательствах имущественного характера лиц, замещающих должности муниципальной службы городского округа Верхний Тагил, осуществление полномочий по которым влечет за собой обязанность представлять такие сведения. Обеспечение контроля своевременности представления указанных сведений</vt:lpstr>
      <vt:lpstr>Организация предоставления сведений о доходах, об имуществе и обязательствах имущественного характера руководителей муниципальных учреждений городского округа Верхний Тагил, обеспечение контроля своевременности представления указанных сведений</vt:lpstr>
      <vt:lpstr>Организация проверок достоверности и полноты сведений о доходах, об имуществе и обязательствах имущественного характера, представляемых лицами, замещающими должности муниципальной службы городского округа Верхний Тагил, и гражданами, претендующими на замещение должностей муниципальной службы городского округа Верхний Тагил, руководителями муниципальных учреждений городского округа Верхний Тагил и гражданами, претендующими на замещение должностей руководителей муниципальных учреждений городского округа Верхний Тагил</vt:lpstr>
      <vt:lpstr>Осуществление контроля за расходами лиц, замещающих должности муниципальной службы городского округа Верхний Тагил, осуществление полномочий по которым влечет за собой обязанность представлять сведения  о доходах, а также контроля за расходами их супруг (супругов)  и несовершеннолетних детей</vt:lpstr>
      <vt:lpstr>Обеспечение исполнения муниципальными служащими городского округа Верхний Тагил обязанности по уведомлению представителя нанимателя обо всех случаях обращения к ним в целях склонения их к совершению коррупционных правонарушений</vt:lpstr>
      <vt:lpstr>Разъяснение гражданам, поступающим на должности муниципальной службы в органы местного самоуправления городского округа Верхний Тагил, муниципальных служащих, проходящих муниципальную службу в органах местного самоуправления городского округа Верхний Тагил и руководителей муниципальных учреждений городского округа Верхний Тагил положений антикоррупционного законодательства Российской Федерации и Свердловской области, в том числе: 1) запретов и ограничений, требований о предотвращении и урегулировании конфликта интересов, обязанностей, установленных в целях противодействия коррупции; 2) рекомендаций по соблюдению муниципальными служащими норм этики в целях противодействия коррупции и иным правонарушениям; 3) ответственности за коррупционные правонарушения (в том числе в виде увольнения в связи с утратой доверия)</vt:lpstr>
      <vt:lpstr>Проведение проверок использования муниципального имущества городского округа Верхний Тагил, переданного в аренду, безвозмездное пользование, хозяйственное ведение и (или) оперативное управление</vt:lpstr>
      <vt:lpstr>Обеспечение прозрачности процедур предоставления земельных участков, находящихся в муниципальной собственности городского округа Верхний Тагил</vt:lpstr>
      <vt:lpstr>Анализ результатов проведения конкурсов и аукционов по продаже имущества, находящегося в муниципальной собственности, в том числе земельных участков</vt:lpstr>
      <vt:lpstr>Осуществление контроля за соблюдением установленного порядка управления и распоряжения имуществом, находящимся в муниципальной собственности, в том числе земельных участков. Размещение результатов проведения контрольных и экспертно-аналитических мероприятий и принятых мерах по устранению выявленных недостатков на официальном сайте Контрольного органа – Счетной палаты городского округа Верхний Тагил в сети Интернет.</vt:lpstr>
      <vt:lpstr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</vt:lpstr>
      <vt:lpstr>Выявление и минимизация конфликта интересов между участником закупки и заказчиком при осуществлении закупок для обеспечения муниципальных нужд в соответствии с Федеральным законом от 5 апреля 2013 года № 44-ФЗ </vt:lpstr>
      <vt:lpstr>Осуществление финансового контроля за эффективным и целевым расходованием бюджетных средств</vt:lpstr>
      <vt:lpstr>Направление в прокуратуру города Кировграда информации о результатах контрольных мероприятий в финансово-бюджетной сфере</vt:lpstr>
      <vt:lpstr>Проведение проверок использования средств бюджета городского округа Верхний Тагил, выделяемых по наиболее затратным муниципальным программам, а также средств, поступивших из федерального бюджета или бюджета Свердловской области</vt:lpstr>
      <vt:lpstr>Подготовка документа «Бюджет для граждан» для информирования граждан о бюджете городского округа Верхний Тагил на очередной финансовый год и плановый период, а также отчета об исполнении бюджета городского округа Верхний Тагил за отчетный финансовый год в доступной для граждан форме</vt:lpstr>
      <vt:lpstr>Обеспечение возможности оперативного представления гражданами и организациями информации о фактах коррупции в действиях (бездействии) муниципальных служащих и работников органов местного самоуправления городского округа Верхний Тагил и подведомственных им муниципальных организаций посредством функционирования «телефона доверия» («горячей линии») по вопросам противодействия коррупции, приема электронных сообщений на официальных сайтах в сети Интернет, выделенный адрес электронной почты и (или) иным способом обратной связи</vt:lpstr>
      <vt:lpstr>Мониторинг обращений граждан в органы местного самоуправления городского округа Верхний Тагил по фактам коррупции</vt:lpstr>
      <vt:lpstr>Ведение реестра поступивших в Администрацию городского округа Верхний Тагил обращений граждан по фактам коррупции и размещение его на официальном сайте городского округа Верхний Тагил в сети Интернет </vt:lpstr>
      <vt:lpstr>Информирование граждан о нормативном правовом обеспечении работы по противодействию коррупции и ответственности за совершение коррупционных правонарушений</vt:lpstr>
      <vt:lpstr>Информирование граждан о применяемых информационных сервисах (цифровых технологиях), исключающих коррупционное поведение муниципальных служащих городского округа Верхний Тагил</vt:lpstr>
      <vt:lpstr>Информирование граждан и организаций о работе Комиссии по координации работы по противодействию коррупции в городском округе Верхний Тагил</vt:lpstr>
      <vt:lpstr>Опубликование на официальном сайте городского округа Верхний Тагил в информационно-телекоммуникационной сети Интернет основных результатов социологического опроса уровня восприятия коррупции в городском округе Верхний Тагил</vt:lpstr>
      <vt:lpstr>Опубликование на официальных сайтах органов местного самоуправления городского округа Верхний Тагил в информационно-телекоммуникационной сети Интернет сведений о доходах, расходах, об имуществе и обязательствах имущественного характера, представленных лицами, замещающими муниципальные должности городского округа Верхний Тагил, и лицами, замещающими должности муниципальной службы городского округа, в соответствии с требованиями законодательства</vt:lpstr>
      <vt:lpstr>Разработка и размещение просветительских материалов, направленных на борьбу с проявлениями коррупции, в подразделах «Антикоррупционное просвещение граждан» разделов, посвященных вопросам противодействия коррупции, на официальных сайтах органов местного самоуправления и подведомственных организаций городского округа Верхний Тагил в информационно-телекоммуникационной сети Интернет</vt:lpstr>
      <vt:lpstr>Проведение в образовательных организациях просветительских и воспитательных мероприятий, направленных на создание в обществе атмосферы нетерпимости к коррупционным проявлениям, в том числе проведение ежегодного Всероссийского дня правовой помощи детям</vt:lpstr>
      <vt:lpstr>Проведение общественных акций в целях антикоррупционного просвещения и противодействия коррупции, в том числе приуроченных к Международному дню борьбы с коррупцией 9 декабря</vt:lpstr>
      <vt:lpstr>Обеспечение информационной открытости образовательной деятельности образовательных организаций в части антикоррупционного просвещения обучающихся</vt:lpstr>
      <vt:lpstr>Обеспечение проведения заседаний Комиссии по координации работы по противодействию коррупции в городском округе Верхний Тагил</vt:lpstr>
      <vt:lpstr>Обеспечение проведения заседаний комиссий по соблюдению требований к служебному поведению муниципальных служащих городского округа Верхний Тагил и урегулированию конфликтов интересов</vt:lpstr>
      <vt:lpstr>Обеспечение участия представителей общественных организаций в работе Комиссии по координации работы по противодействию коррупции в городском округе Верхний Тагил</vt:lpstr>
      <vt:lpstr>Привлечение институтов гражданского общества к обеспечению контроля за выполнением планов мероприятий по противодействию коррупции в городском округе Верхний Тагил</vt:lpstr>
      <vt:lpstr>Информирование граждан и институтов гражданского общества о результатах проведенных проверок, обстоятельствах совершения коррупционных правонарушений и принятых мерах по отношению к виновным лицам посредством размещения указанных сведений на официальном сайте городского округа Верхний Тагил в информационно-телекоммуникационной сети Интернет</vt:lpstr>
      <vt:lpstr>Осуществление контроля за реализацией мер по предупреждению коррупции в муниципальных учреждениях городского округа Верхний Тагил, муниципальных унитарных предприятиях городского округа и иных организациях, подведомственных Администрации городского округа Верхний Тагил</vt:lpstr>
      <vt:lpstr>Принятие мер по противодействию нецелевому использованию бюджетных средств, выделяемых на проведение противоэпидемических мероприятий, в том числе на профилактику распространения новой коронавирусной инфекции (2019-nCoV), а также на реализацию национальных проектов, с обращением особого внимания на выявление и пресечение фактов предоставления аффилированным коммерческим структурам неправомерных преимуществ и оказания им содействия в иной форме должностными лицами органов местного самоуправления муниципального образования и направление сводной информации о принятых мерах в Департамент противодействия коррупции и контроля Свердловской области</vt:lpstr>
      <vt:lpstr>Проведение мероприятий по профессиональному развитию в сфере противодействия коррупции для муниципальных служащих органов местного самоуправления городского округа Верхний Тагил,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и направление сводной информации о проведении мероприятий в Департамент противодействия коррупции и контроля Свердловской области</vt:lpstr>
      <vt:lpstr>Проведение 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городского округа Верхний Тагил и замещающих должности, связанные с соблюдением антикоррупционных стандартов и направление сводной информации о проведении мероприятий в Департамент противодействия коррупции и контроля Свердловской области</vt:lpstr>
      <vt:lpstr>Проведение мероприятий по профессиональному развитию в сфере противодействия коррупции для муниципальных служащих органов местного самоуправления  городского округа Верхний Тагил, в должностные обязанности которых входит участие в проведении закупок товаров, работ, услуг для обеспечения муниципальных нужд, включая обучение указанных муниципальных служащих  по дополнительным профессиональным программам в сфере противодействия коррупции и направление сводной информации о проведении мероприятий в Департамент противодействия коррупции и контроля Свердловской области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плана мероприятий по противодействию коррупции</dc:title>
  <dc:creator>USER</dc:creator>
  <cp:lastModifiedBy>USER</cp:lastModifiedBy>
  <cp:revision>46</cp:revision>
  <dcterms:created xsi:type="dcterms:W3CDTF">2022-01-28T09:04:47Z</dcterms:created>
  <dcterms:modified xsi:type="dcterms:W3CDTF">2024-01-22T11:03:43Z</dcterms:modified>
</cp:coreProperties>
</file>